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61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660384004_1290x1720.jpg"/>
          <p:cNvSpPr/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Fact information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Fact information</a:t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Image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Image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5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6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7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8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9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0.jpe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1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2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Scavenger Hunt widescreen title.jpg" descr="Scavenger Hunt widescreen title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342"/>
            <a:ext cx="24384001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Find Each Item widescreen title.jpg" descr="Find Each Item widescreen title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Towel widescreen title.jpg" descr="Towel widescreen title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Cup of water widescreen title.jpg" descr="Cup of water widescreen title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Comb widescreen title.jpg" descr="Comb widescreen title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Bed sheet widescreen title.jpg" descr="Bed sheet widescreen title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Small Mirror widescreen title.jpg" descr="Small Mirror widescreen title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Toothbrush widescreen title.jpg" descr="Toothbrush widescreen title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Soap widescreen title.jpg" descr="Soap widescreen title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Letter widescreen title.jpg" descr="Letter widescreen title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Pillow widescreen title.jpg" descr="Pillow widescreen title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Toothpaste widescreen title.jpg" descr="Toothpaste widescreen title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342"/>
            <a:ext cx="24384000" cy="137153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