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254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254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698500" y="8657488"/>
            <a:ext cx="11607801" cy="461060"/>
          </a:xfrm>
          <a:prstGeom prst="rect">
            <a:avLst/>
          </a:prstGeom>
        </p:spPr>
        <p:txBody>
          <a:bodyPr anchor="b"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698500" y="1854200"/>
            <a:ext cx="11609057" cy="3302000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698500" y="5105400"/>
            <a:ext cx="11607800" cy="1456399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6353454" y="9220199"/>
            <a:ext cx="297892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21"/>
          </p:nvPr>
        </p:nvSpPr>
        <p:spPr>
          <a:xfrm>
            <a:off x="-376767" y="-915894"/>
            <a:ext cx="17835652" cy="1068219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698500" y="5181600"/>
            <a:ext cx="11607800" cy="3302000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698500" y="8432800"/>
            <a:ext cx="11607800" cy="689769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698500" y="571500"/>
            <a:ext cx="11607801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xfrm>
            <a:off x="6349999" y="9220199"/>
            <a:ext cx="297893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eg"/>
          <p:cNvSpPr/>
          <p:nvPr>
            <p:ph type="pic" idx="21"/>
          </p:nvPr>
        </p:nvSpPr>
        <p:spPr>
          <a:xfrm>
            <a:off x="5319129" y="495299"/>
            <a:ext cx="7543801" cy="878005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Body Level One…"/>
          <p:cNvSpPr txBox="1"/>
          <p:nvPr>
            <p:ph type="body" sz="quarter" idx="1" hasCustomPrompt="1"/>
          </p:nvPr>
        </p:nvSpPr>
        <p:spPr>
          <a:xfrm>
            <a:off x="698500" y="5003800"/>
            <a:ext cx="5105400" cy="4044566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Slide Title"/>
          <p:cNvSpPr txBox="1"/>
          <p:nvPr>
            <p:ph type="title" hasCustomPrompt="1"/>
          </p:nvPr>
        </p:nvSpPr>
        <p:spPr>
          <a:xfrm>
            <a:off x="698500" y="692534"/>
            <a:ext cx="5105400" cy="4387466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589358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660384004_1290x1720.jpeg"/>
          <p:cNvSpPr/>
          <p:nvPr>
            <p:ph type="pic" idx="21"/>
          </p:nvPr>
        </p:nvSpPr>
        <p:spPr>
          <a:xfrm>
            <a:off x="6172200" y="596900"/>
            <a:ext cx="6448425" cy="8597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Slide Title"/>
          <p:cNvSpPr txBox="1"/>
          <p:nvPr>
            <p:ph type="title" hasCustomPrompt="1"/>
          </p:nvPr>
        </p:nvSpPr>
        <p:spPr>
          <a:xfrm>
            <a:off x="698500" y="444500"/>
            <a:ext cx="5105400" cy="10160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698500" y="1412977"/>
            <a:ext cx="5105400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698500" y="3480196"/>
            <a:ext cx="5105400" cy="5593161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698500" y="3225800"/>
            <a:ext cx="11607800" cy="3302000"/>
          </a:xfrm>
          <a:prstGeom prst="rect">
            <a:avLst/>
          </a:prstGeom>
        </p:spPr>
        <p:txBody>
          <a:bodyPr anchor="ctr"/>
          <a:lstStyle>
            <a:lvl1pPr>
              <a:defRPr b="0"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698500" y="444500"/>
            <a:ext cx="11607800" cy="10160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698500" y="1409700"/>
            <a:ext cx="11607801" cy="671802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1300"/>
              </a:spcBef>
              <a:buSzTx/>
              <a:buNone/>
              <a:defRPr spc="-38" sz="3800"/>
            </a:lvl1pPr>
            <a:lvl2pPr marL="0" indent="457200">
              <a:spcBef>
                <a:spcPts val="1300"/>
              </a:spcBef>
              <a:buSzTx/>
              <a:buNone/>
              <a:defRPr spc="-38" sz="3800"/>
            </a:lvl2pPr>
            <a:lvl3pPr marL="0" indent="914400">
              <a:spcBef>
                <a:spcPts val="1300"/>
              </a:spcBef>
              <a:buSzTx/>
              <a:buNone/>
              <a:defRPr spc="-38" sz="3800"/>
            </a:lvl3pPr>
            <a:lvl4pPr marL="0" indent="1371600">
              <a:spcBef>
                <a:spcPts val="1300"/>
              </a:spcBef>
              <a:buSzTx/>
              <a:buNone/>
              <a:defRPr spc="-38" sz="3800"/>
            </a:lvl4pPr>
            <a:lvl5pPr marL="0" indent="1828800">
              <a:spcBef>
                <a:spcPts val="1300"/>
              </a:spcBef>
              <a:buSzTx/>
              <a:buNone/>
              <a:defRPr spc="-38" sz="38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698500" y="3568700"/>
            <a:ext cx="11607800" cy="26177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698500" y="6209979"/>
            <a:ext cx="11607800" cy="67180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idx="1" hasCustomPrompt="1"/>
          </p:nvPr>
        </p:nvSpPr>
        <p:spPr>
          <a:xfrm>
            <a:off x="698500" y="999066"/>
            <a:ext cx="11607800" cy="521091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/>
          <p:nvPr>
            <p:ph type="body" sz="half" idx="1" hasCustomPrompt="1"/>
          </p:nvPr>
        </p:nvSpPr>
        <p:spPr>
          <a:xfrm>
            <a:off x="736600" y="3721100"/>
            <a:ext cx="11531600" cy="2324100"/>
          </a:xfrm>
          <a:prstGeom prst="rect">
            <a:avLst/>
          </a:prstGeom>
        </p:spPr>
        <p:txBody>
          <a:bodyPr anchor="ctr"/>
          <a:lstStyle>
            <a:lvl1pPr marL="457200" indent="-342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457200" indent="1143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457200" indent="5715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457200" indent="10287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457200" indent="1485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6" name="Attribution"/>
          <p:cNvSpPr txBox="1"/>
          <p:nvPr>
            <p:ph type="body" sz="quarter" idx="21" hasCustomPrompt="1"/>
          </p:nvPr>
        </p:nvSpPr>
        <p:spPr>
          <a:xfrm>
            <a:off x="1219200" y="6426200"/>
            <a:ext cx="11049000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Attribution</a:t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idx="21"/>
          </p:nvPr>
        </p:nvSpPr>
        <p:spPr>
          <a:xfrm>
            <a:off x="-2082800" y="687558"/>
            <a:ext cx="11165190" cy="837389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6597650" y="292100"/>
            <a:ext cx="5740400" cy="45923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4984750" y="2749550"/>
            <a:ext cx="7937500" cy="92382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886640052_3195x2556.jpeg"/>
          <p:cNvSpPr/>
          <p:nvPr>
            <p:ph type="pic" idx="21"/>
          </p:nvPr>
        </p:nvSpPr>
        <p:spPr>
          <a:xfrm>
            <a:off x="-1016000" y="-1054100"/>
            <a:ext cx="14427200" cy="1154176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6353454" y="9220199"/>
            <a:ext cx="297892" cy="28747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/>
          <p:nvPr>
            <p:ph type="body" idx="1" hasCustomPrompt="1"/>
          </p:nvPr>
        </p:nvSpPr>
        <p:spPr>
          <a:xfrm>
            <a:off x="698500" y="2959100"/>
            <a:ext cx="11607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" name="Slide Title"/>
          <p:cNvSpPr txBox="1"/>
          <p:nvPr>
            <p:ph type="title" hasCustomPrompt="1"/>
          </p:nvPr>
        </p:nvSpPr>
        <p:spPr>
          <a:xfrm>
            <a:off x="698500" y="440266"/>
            <a:ext cx="1160780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50067" y="9220199"/>
            <a:ext cx="297892" cy="28747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3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81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762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143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1524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1905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2286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2667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3048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3429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tif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tif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tif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tif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tif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tif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tif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.tif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.tif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.tif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