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pot the Lightbulb widescreen Title.jpg" descr="Spot the Lightbulb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pot the Lightbulb widescreen instructions.jpg" descr="Spot the Lightbulb widescreen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pot the Lightbulb widescreen.jpg" descr="Spot the Lightbulb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pot the Lightbulb 1 B&amp;W widescreen.jpg" descr="Spot the Lightbulb 1 B&amp;W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pot the Lightbulb widescreen2.jpg" descr="Spot the Lightbulb widescreen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pot the Lightbulb widescreen2 B&amp;W.jpg" descr="Spot the Lightbulb widescreen2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pot the Lightbulb widescreen3.jpg" descr="Spot the Lightbulb widescreen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pot the Lightbulb widescreen3 B&amp;W.jpg" descr="Spot the Lightbulb widescreen3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pot the Lightbulb widescreen4.jpg" descr="Spot the Lightbulb widescreen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pot the Lightbulb widescreen4 B&amp;W.jpg" descr="Spot the Lightbulb widescreen4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pot the Lightbulb widescreen5.jpg" descr="Spot the Lightbulb widescreen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pot the Lightbulb widescreen5 B&amp;W.jpg" descr="Spot the Lightbulb widescreen5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pot the Lightbulb widescreen6.jpg" descr="Spot the Lightbulb widescreen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Spot the Lightbulb widescreen6 B&amp;W.jpg" descr="Spot the Lightbulb widescreen6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Spot the Lightbulb widescreen7.jpg" descr="Spot the Lightbulb widescreen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pot the Lightbulb widescreen7 B&amp;W.jpg" descr="Spot the Lightbulb widescreen7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pot the Lightbulb widescreen8.jpg" descr="Spot the Lightbulb widescreen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pot the Lightbulb widescreen8 B&amp;W.jpg" descr="Spot the Lightbulb widescreen8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pot the Lightbulb widescreen9.jpg" descr="Spot the Lightbulb widescreen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pot the Lightbulb widescreen9 B&amp;W.jpg" descr="Spot the Lightbulb widescreen9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pot the Lightbulb widescreen10.jpg" descr="Spot the Lightbulb widescreen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Spot the Lightbulb widescreen10 B&amp;W.jpg" descr="Spot the Lightbulb widescreen10 B&amp;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