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Red Light Green Light.jpg" descr="Red Light Green Ligh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turn red.jpg" descr="turn r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turn green light on.jpg" descr="turn green light o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Turn off your camera.jpg" descr="Turn off your camer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et up and dance.jpg" descr="Get up and dan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