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Spot the Difference widescreen.jpg" descr="Spot the Difference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Spot the Difference 1.jpg" descr="Spot the Difference 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pot the Difference 1b.jpg" descr="Spot the Difference 1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pot the Difference 2.jpg" descr="Spot the Difference 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pot the Difference 2b.jpg" descr="Spot the Difference 2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pot the Difference 3.jpg" descr="Spot the Difference 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pot the Difference 3b.jpg" descr="Spot the Difference 3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Spot the Difference 4.jpg" descr="Spot the Difference 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Spot the Difference 4b.jpg" descr="Spot the Difference 4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Spot the Difference 5.jpg" descr="Spot the Difference 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Spot the Difference 5b.jpg" descr="Spot the Difference 5b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