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5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6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7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8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9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0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How Many widescreen.jpg" descr="How Many widescre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How Many widescreen 1.jpg" descr="How Many widescreen 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342"/>
            <a:ext cx="24384001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Prisoners widescreen.jpg" descr="Prisoners widescre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How Many widescreen 1 answer.jpg" descr="How Many widescreen 1 answ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23 widescreen.jpg" descr="23 widescre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How many 2 widescreen.jpg" descr="How many 2 widescre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Prison Wardens widescreen.jpg" descr="Prison Wardens widescre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Prison Wardens 2 widescreen.jpg" descr="Prison Wardens 2 widescre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Prison Wardens answer widescreen.jpg" descr="Prison Wardens answer widescre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Prison Buses widescreen.jpg" descr="Prison Buses widescre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Prison Buses 1 widescreen.jpg" descr="Prison Buses 1 widescre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Prison Buses 2 widescreen.jpg" descr="Prison Buses 2 widescre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Prison Buses 3 widescreen.jpg" descr="Prison Buses 3 widescre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Prison Windows 3 widescreen.jpg" descr="Prison Windows 3 widescre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Prison Windows widescreen.jpg" descr="Prison Windows widescre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Prison Windows 2 widescreen.jpg" descr="Prison Windows 2 widescre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20 widescreen.jpg" descr="20 widescre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rison 5 widescreen.jpg" descr="Prison 5 widescre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How many clocks widescreen.jpg" descr="How many clocks widescre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2 clocks widescreen.jpg" descr="2 clocks widescre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2 clocks2 widescreen.jpg" descr="2 clocks2 widescre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