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Escape Room widescreen 1.jpg" descr="Escape Room widescreen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Escape Room widescreen instructions-1.jpg" descr="Escape Room widescreen instructions-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Escape Room widescreen 5.jpg" descr="Escape Room widescreen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Escape Room widescreen 5.jpg" descr="Escape Room widescreen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Escape Room widescreen1.jpg" descr="Escape Room widescreen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Escape Room widescreen 2.jpg" descr="Escape Room widescreen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Escape Room widescreen 3.jpg" descr="Escape Room widescreen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Escape Room widescreen 4.jpg" descr="Escape Room widescreen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Escape Room widescreen disney.jpg" descr="Escape Room widescreen disne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2016.jpg" descr="20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996.jpg" descr="199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013.jpg" descr="20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2010.jpg" descr="20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uzzle 2 answer.jpg" descr="Puzzle 2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Escape Room widescreen hiding place.jpg" descr="Escape Room widescreen hiding plac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Escape Room widescreen final key.jpg" descr="Escape Room widescreen final ke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Escape Room widescreen maze.jpg" descr="Escape Room widescreen maz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Escape Room widescreen maze answer slide.jpg" descr="Escape Room widescreen maze answer slid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Escape Room widescreen freedom.jpg" descr="Escape Room widescreen freedo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