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660384004_1290x1720.jpg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Image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Image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7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8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9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0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1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2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Escape Room widescreen 1.jpg" descr="Escape Room widescreen 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Escape Room widescreen instructions-1.jpg" descr="Escape Room widescreen instructions-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Escape Room widescreen 5.jpg" descr="Escape Room widescreen 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Escape Room widescreen1.jpg" descr="Escape Room widescreen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1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Escape Room widescreen 2.jpg" descr="Escape Room widescreen 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Escape Room widescreen 3.jpg" descr="Escape Room widescreen 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Escape Room widescreen 4.jpg" descr="Escape Room widescreen 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Escape Room widescreen disney.jpg" descr="Escape Room widescreen disney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Escape Room widescreen hiding place.jpg" descr="Escape Room widescreen hiding plac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Escape Room widescreen final key.jpg" descr="Escape Room widescreen final key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Escape Room widescreen maze.jpg" descr="Escape Room widescreen maz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Escape Room widescreen freedom.jpg" descr="Escape Room widescreen freedom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1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